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119" d="100"/>
          <a:sy n="119" d="100"/>
        </p:scale>
        <p:origin x="12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4B848-0B0F-4B5A-A97E-A9007873C1F5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0043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24E15-8679-4AD0-AA6C-41A5AF6B0638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3914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207FC8-EEF5-4402-93DB-65EE8CFAD81A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129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242E8B-1CD9-4B52-A632-1E36E88D322E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88409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9E5CC-DA5C-432C-A709-C7771AD6DCA3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4491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7053BB-2B60-467A-A21D-785A1FBF1313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7481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B9F9EC-B973-4E4D-B393-8AC434E8C5F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775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DC2A57-94B8-48C2-B8A2-BDD5DE6EB90C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4272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CEEFD4-F920-4D62-8C4E-797929A0BB8F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9176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799240-D213-4CDB-86D4-F1E54D70349D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9681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E28E72-3D18-4D75-8D82-1CD552567AF7}" type="slidenum">
              <a:rPr lang="en-GB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2093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das Titelformat zu bearbeiten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Klicken Sie, um die Formate des Vorlagentextes zu bearbeiten</a:t>
            </a:r>
          </a:p>
          <a:p>
            <a:pPr lvl="1"/>
            <a:r>
              <a:rPr lang="en-GB" smtClean="0"/>
              <a:t>Zweite Ebene</a:t>
            </a:r>
          </a:p>
          <a:p>
            <a:pPr lvl="2"/>
            <a:r>
              <a:rPr lang="en-GB" smtClean="0"/>
              <a:t>Dritte Ebene</a:t>
            </a:r>
          </a:p>
          <a:p>
            <a:pPr lvl="3"/>
            <a:r>
              <a:rPr lang="en-GB" smtClean="0"/>
              <a:t>Vierte Ebene</a:t>
            </a:r>
          </a:p>
          <a:p>
            <a:pPr lvl="4"/>
            <a:r>
              <a:rPr lang="en-GB" smtClean="0"/>
              <a:t>Fünfte Ebene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F681743-2684-4B38-AAE3-EC6C019EC829}" type="slidenum">
              <a:rPr lang="en-GB"/>
              <a:pPr/>
              <a:t>‹Nr.›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anose="0202060305040502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Standarddesign">
  <a:themeElements>
    <a:clrScheme name="Standard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andard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3" baseType="lpstr">
      <vt:lpstr>Times New Roman</vt:lpstr>
      <vt:lpstr>Standarddesign</vt:lpstr>
      <vt:lpstr>PowerPoint-Präsentation</vt:lpstr>
    </vt:vector>
  </TitlesOfParts>
  <Company>orgAnice Software GmbH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subject>orgAnice Pi</dc:subject>
  <dc:creator>orgAnice Software GmbH</dc:creator>
  <cp:lastModifiedBy>SetupBuild</cp:lastModifiedBy>
  <cp:revision>1</cp:revision>
  <dcterms:created xsi:type="dcterms:W3CDTF">2001-03-22T13:03:21Z</dcterms:created>
  <dcterms:modified xsi:type="dcterms:W3CDTF">2015-03-03T11:01:15Z</dcterms:modified>
  <cp:category>orgAnice Pi-Vorlage</cp:category>
</cp:coreProperties>
</file>