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19" d="100"/>
          <a:sy n="119" d="100"/>
        </p:scale>
        <p:origin x="12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843B24-54CC-4445-98A9-CE95C9347849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7358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118A9-2659-43D0-8B21-4FE5E08DBAAC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6926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A56F90-2A9E-4D69-9AEC-B579360475C7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285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2B40BC-6FBF-49D1-BF7D-660E50A97789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9634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01C766-DCE9-49E6-BE13-9A38175D9F83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84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7A3C9-59CC-47BD-AFE5-F692ACC0BCD8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55305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FC007-5415-45CC-8BAF-1F6BB684E48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79819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8B1A4-9DA4-4F17-B003-510DE0AA5F5D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0645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7ACA4-70D7-4ED6-9B62-E51D30BA70F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41434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3C4B4D-B615-460B-BC40-8931E8E2D8D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5395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93C1B4-BFA5-42D7-A2C9-8C9A53C1210C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56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42C9C3-D00F-4691-AD66-C5C896D46B5C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Times New Roman</vt:lpstr>
      <vt:lpstr>Standarddesign</vt:lpstr>
      <vt:lpstr>PowerPoint-Präsentation</vt:lpstr>
    </vt:vector>
  </TitlesOfParts>
  <Company>orgAnice Software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orgAnice Pi</dc:subject>
  <dc:creator>orgAnice Software GmbH</dc:creator>
  <cp:lastModifiedBy>SetupBuild</cp:lastModifiedBy>
  <cp:revision>1</cp:revision>
  <dcterms:created xsi:type="dcterms:W3CDTF">2001-03-22T13:03:21Z</dcterms:created>
  <dcterms:modified xsi:type="dcterms:W3CDTF">2015-03-03T11:01:34Z</dcterms:modified>
  <cp:category>orgAnice Pi-Vorlage</cp:category>
</cp:coreProperties>
</file>