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119" d="100"/>
          <a:sy n="119" d="100"/>
        </p:scale>
        <p:origin x="124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445EEB-1010-4444-92BF-35427CC9CC7F}" type="slidenum">
              <a:rPr lang="en-GB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6345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7882B3-1285-4056-BF10-20DD73B53C63}" type="slidenum">
              <a:rPr lang="en-GB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4591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B7BB18-C4D1-4C99-9453-AAB8F7C988C6}" type="slidenum">
              <a:rPr lang="en-GB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9145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933D6F-9782-4767-9920-BE217A5D6EC1}" type="slidenum">
              <a:rPr lang="en-GB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64273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D3E740-8789-4678-BC7C-3B8963AB849E}" type="slidenum">
              <a:rPr lang="en-GB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4997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194366-5D39-4366-A819-DEE9F3B3A7CF}" type="slidenum">
              <a:rPr lang="en-GB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387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8C8D29-F5D0-4DC4-8E62-A40CE813FF09}" type="slidenum">
              <a:rPr lang="en-GB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67096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FBBDEE-AEDD-4FC9-A095-7E82AFF0E8D4}" type="slidenum">
              <a:rPr lang="en-GB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4316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45ADC2-A2B5-492D-AD0B-9F170E2FFF01}" type="slidenum">
              <a:rPr lang="en-GB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6908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F98381-E3B9-40CE-821D-6F8627F960AA}" type="slidenum">
              <a:rPr lang="en-GB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0048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3045F0-0955-41CB-B510-216A2A61ADE5}" type="slidenum">
              <a:rPr lang="en-GB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15280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Titelformat zu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Vorlagentextes zu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A4EA81E-BEF9-4B60-8968-29A1824C459C}" type="slidenum">
              <a:rPr lang="en-GB"/>
              <a:pPr/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Standarddesign">
  <a:themeElements>
    <a:clrScheme name="Standard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3" baseType="lpstr">
      <vt:lpstr>Times New Roman</vt:lpstr>
      <vt:lpstr>Standarddesign</vt:lpstr>
      <vt:lpstr>PowerPoint-Präsentation</vt:lpstr>
    </vt:vector>
  </TitlesOfParts>
  <Company>orgAnice Software GmbH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>orgAnice Pi</dc:subject>
  <dc:creator>orgAnice Software GmbH</dc:creator>
  <cp:lastModifiedBy>SetupBuild</cp:lastModifiedBy>
  <cp:revision>1</cp:revision>
  <dcterms:created xsi:type="dcterms:W3CDTF">2001-03-22T13:03:21Z</dcterms:created>
  <dcterms:modified xsi:type="dcterms:W3CDTF">2015-03-03T11:01:25Z</dcterms:modified>
  <cp:category>orgAnice Pi-Vorlage</cp:category>
</cp:coreProperties>
</file>