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787"/>
    <p:restoredTop sz="90929"/>
  </p:normalViewPr>
  <p:slideViewPr>
    <p:cSldViewPr>
      <p:cViewPr varScale="1">
        <p:scale>
          <a:sx n="119" d="100"/>
          <a:sy n="119" d="100"/>
        </p:scale>
        <p:origin x="1242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4B2A1A-3DD1-4482-A77F-B0ECD2B4EAF2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3422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3722B61-7C21-47B0-9BEE-7D2C02C328BA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40551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8ACB30-14D9-43F4-A3A4-08932DD1077A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76052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ABCB83-2055-47AB-A6A5-59AD5D6DA21B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098799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0F215B-588E-4629-87EF-3827A300E245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581540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BD80B4-3227-46E3-B305-9BCAB0DAD5B0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845683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6EE5A4-DA64-491E-968C-D57924D77874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42266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C43B61-FC9B-4717-8B49-2A897C2E2B0E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967218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88DB9F-91ED-422F-B9D1-D46707012D17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440506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0C0A930-9CB5-4648-8948-E9A23E9297B6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52334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2C5404-AA42-4BF0-994E-38749BBBE2EB}" type="slidenum">
              <a:rPr lang="en-GB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50767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Klicken Sie, um das Titelformat zu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Klicken Sie, um die Formate des Vorlagentextes zu bearbeiten</a:t>
            </a:r>
          </a:p>
          <a:p>
            <a:pPr lvl="1"/>
            <a:r>
              <a:rPr lang="en-GB" smtClean="0"/>
              <a:t>Zweite Ebene</a:t>
            </a:r>
          </a:p>
          <a:p>
            <a:pPr lvl="2"/>
            <a:r>
              <a:rPr lang="en-GB" smtClean="0"/>
              <a:t>Dritte Ebene</a:t>
            </a:r>
          </a:p>
          <a:p>
            <a:pPr lvl="3"/>
            <a:r>
              <a:rPr lang="en-GB" smtClean="0"/>
              <a:t>Vierte Ebene</a:t>
            </a:r>
          </a:p>
          <a:p>
            <a:pPr lvl="4"/>
            <a:r>
              <a:rPr lang="en-GB" smtClean="0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0A355B80-4C58-4726-B1C0-E8A44521B829}" type="slidenum">
              <a:rPr lang="en-GB"/>
              <a:pPr/>
              <a:t>‹Nr.›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Standarddesign">
  <a:themeElements>
    <a:clrScheme name="Standard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Standard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Times New Roman</vt:lpstr>
      <vt:lpstr>Standarddesign</vt:lpstr>
      <vt:lpstr>PowerPoint-Präsentation</vt:lpstr>
    </vt:vector>
  </TitlesOfParts>
  <Company>orgAnice Software GmbH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>orgAnice Pi</dc:subject>
  <dc:creator>orgAnice Software GmbH</dc:creator>
  <cp:lastModifiedBy>SetupBuild</cp:lastModifiedBy>
  <cp:revision>1</cp:revision>
  <dcterms:created xsi:type="dcterms:W3CDTF">2001-03-22T13:03:21Z</dcterms:created>
  <dcterms:modified xsi:type="dcterms:W3CDTF">2015-03-03T11:01:44Z</dcterms:modified>
  <cp:category>orgAnice Pi-Vorlage</cp:category>
</cp:coreProperties>
</file>

<file path=docProps/thumbnail.jpeg>
</file>